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4747200" cy="51206400"/>
  <p:notesSz cx="6858000" cy="9144000"/>
  <p:defaultTextStyle>
    <a:defPPr>
      <a:defRPr lang="en-US"/>
    </a:defPPr>
    <a:lvl1pPr marL="0" algn="l" defTabSz="4911608" rtl="0" eaLnBrk="1" latinLnBrk="0" hangingPunct="1">
      <a:defRPr sz="9700" kern="1200">
        <a:solidFill>
          <a:schemeClr val="tx1"/>
        </a:solidFill>
        <a:latin typeface="+mn-lt"/>
        <a:ea typeface="+mn-ea"/>
        <a:cs typeface="+mn-cs"/>
      </a:defRPr>
    </a:lvl1pPr>
    <a:lvl2pPr marL="2455804" algn="l" defTabSz="4911608" rtl="0" eaLnBrk="1" latinLnBrk="0" hangingPunct="1">
      <a:defRPr sz="9700" kern="1200">
        <a:solidFill>
          <a:schemeClr val="tx1"/>
        </a:solidFill>
        <a:latin typeface="+mn-lt"/>
        <a:ea typeface="+mn-ea"/>
        <a:cs typeface="+mn-cs"/>
      </a:defRPr>
    </a:lvl2pPr>
    <a:lvl3pPr marL="4911608" algn="l" defTabSz="4911608" rtl="0" eaLnBrk="1" latinLnBrk="0" hangingPunct="1">
      <a:defRPr sz="9700" kern="1200">
        <a:solidFill>
          <a:schemeClr val="tx1"/>
        </a:solidFill>
        <a:latin typeface="+mn-lt"/>
        <a:ea typeface="+mn-ea"/>
        <a:cs typeface="+mn-cs"/>
      </a:defRPr>
    </a:lvl3pPr>
    <a:lvl4pPr marL="7367412" algn="l" defTabSz="4911608" rtl="0" eaLnBrk="1" latinLnBrk="0" hangingPunct="1">
      <a:defRPr sz="9700" kern="1200">
        <a:solidFill>
          <a:schemeClr val="tx1"/>
        </a:solidFill>
        <a:latin typeface="+mn-lt"/>
        <a:ea typeface="+mn-ea"/>
        <a:cs typeface="+mn-cs"/>
      </a:defRPr>
    </a:lvl4pPr>
    <a:lvl5pPr marL="9823216" algn="l" defTabSz="4911608" rtl="0" eaLnBrk="1" latinLnBrk="0" hangingPunct="1">
      <a:defRPr sz="9700" kern="1200">
        <a:solidFill>
          <a:schemeClr val="tx1"/>
        </a:solidFill>
        <a:latin typeface="+mn-lt"/>
        <a:ea typeface="+mn-ea"/>
        <a:cs typeface="+mn-cs"/>
      </a:defRPr>
    </a:lvl5pPr>
    <a:lvl6pPr marL="12279020" algn="l" defTabSz="4911608" rtl="0" eaLnBrk="1" latinLnBrk="0" hangingPunct="1">
      <a:defRPr sz="9700" kern="1200">
        <a:solidFill>
          <a:schemeClr val="tx1"/>
        </a:solidFill>
        <a:latin typeface="+mn-lt"/>
        <a:ea typeface="+mn-ea"/>
        <a:cs typeface="+mn-cs"/>
      </a:defRPr>
    </a:lvl6pPr>
    <a:lvl7pPr marL="14734824" algn="l" defTabSz="4911608" rtl="0" eaLnBrk="1" latinLnBrk="0" hangingPunct="1">
      <a:defRPr sz="9700" kern="1200">
        <a:solidFill>
          <a:schemeClr val="tx1"/>
        </a:solidFill>
        <a:latin typeface="+mn-lt"/>
        <a:ea typeface="+mn-ea"/>
        <a:cs typeface="+mn-cs"/>
      </a:defRPr>
    </a:lvl7pPr>
    <a:lvl8pPr marL="17190629" algn="l" defTabSz="4911608" rtl="0" eaLnBrk="1" latinLnBrk="0" hangingPunct="1">
      <a:defRPr sz="9700" kern="1200">
        <a:solidFill>
          <a:schemeClr val="tx1"/>
        </a:solidFill>
        <a:latin typeface="+mn-lt"/>
        <a:ea typeface="+mn-ea"/>
        <a:cs typeface="+mn-cs"/>
      </a:defRPr>
    </a:lvl8pPr>
    <a:lvl9pPr marL="19646433" algn="l" defTabSz="4911608" rtl="0" eaLnBrk="1" latinLnBrk="0" hangingPunct="1">
      <a:defRPr sz="9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E2"/>
    <a:srgbClr val="DFEDF5"/>
    <a:srgbClr val="D3E6F1"/>
    <a:srgbClr val="E5ECF7"/>
    <a:srgbClr val="E5EFF7"/>
    <a:srgbClr val="FEF4E8"/>
    <a:srgbClr val="FEFAE8"/>
    <a:srgbClr val="E5F3F7"/>
    <a:srgbClr val="FEF2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19" autoAdjust="0"/>
    <p:restoredTop sz="99832" autoAdjust="0"/>
  </p:normalViewPr>
  <p:slideViewPr>
    <p:cSldViewPr>
      <p:cViewPr varScale="1">
        <p:scale>
          <a:sx n="10" d="100"/>
          <a:sy n="10" d="100"/>
        </p:scale>
        <p:origin x="-1914" y="-108"/>
      </p:cViewPr>
      <p:guideLst>
        <p:guide orient="horz" pos="16128"/>
        <p:guide pos="1094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E22E43-5F2F-4690-B375-5B4E432AB100}" type="datetimeFigureOut">
              <a:rPr lang="en-US" smtClean="0"/>
              <a:t>11/18/2010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ED7A38-12D7-4254-ABF9-68ADCC814F56}" type="slidenum">
              <a:rPr lang="en-GB" smtClean="0"/>
              <a:t>‹#›</a:t>
            </a:fld>
            <a:endParaRPr lang="en-GB"/>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B61E5-2057-4D06-A33C-30EDEB530F0C}" type="datetimeFigureOut">
              <a:rPr lang="en-US" smtClean="0"/>
              <a:t>11/18/2010</a:t>
            </a:fld>
            <a:endParaRPr lang="en-GB"/>
          </a:p>
        </p:txBody>
      </p:sp>
      <p:sp>
        <p:nvSpPr>
          <p:cNvPr id="4" name="Slide Image Placeholder 3"/>
          <p:cNvSpPr>
            <a:spLocks noGrp="1" noRot="1" noChangeAspect="1"/>
          </p:cNvSpPr>
          <p:nvPr>
            <p:ph type="sldImg" idx="2"/>
          </p:nvPr>
        </p:nvSpPr>
        <p:spPr>
          <a:xfrm>
            <a:off x="2265363" y="685800"/>
            <a:ext cx="232727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13114-BFE4-4D33-945E-CA3399A2AD6F}" type="slidenum">
              <a:rPr lang="en-GB" smtClean="0"/>
              <a:t>‹#›</a:t>
            </a:fld>
            <a:endParaRPr lang="en-GB"/>
          </a:p>
        </p:txBody>
      </p:sp>
    </p:spTree>
  </p:cSld>
  <p:clrMap bg1="lt1" tx1="dk1" bg2="lt2" tx2="dk2" accent1="accent1" accent2="accent2" accent3="accent3" accent4="accent4" accent5="accent5" accent6="accent6" hlink="hlink" folHlink="folHlink"/>
  <p:hf sldNum="0" hdr="0" ftr="0" dt="0"/>
  <p:notesStyle>
    <a:lvl1pPr marL="0" algn="l" defTabSz="4911608" rtl="0" eaLnBrk="1" latinLnBrk="0" hangingPunct="1">
      <a:defRPr sz="6400" kern="1200">
        <a:solidFill>
          <a:schemeClr val="tx1"/>
        </a:solidFill>
        <a:latin typeface="+mn-lt"/>
        <a:ea typeface="+mn-ea"/>
        <a:cs typeface="+mn-cs"/>
      </a:defRPr>
    </a:lvl1pPr>
    <a:lvl2pPr marL="2455804" algn="l" defTabSz="4911608" rtl="0" eaLnBrk="1" latinLnBrk="0" hangingPunct="1">
      <a:defRPr sz="6400" kern="1200">
        <a:solidFill>
          <a:schemeClr val="tx1"/>
        </a:solidFill>
        <a:latin typeface="+mn-lt"/>
        <a:ea typeface="+mn-ea"/>
        <a:cs typeface="+mn-cs"/>
      </a:defRPr>
    </a:lvl2pPr>
    <a:lvl3pPr marL="4911608" algn="l" defTabSz="4911608" rtl="0" eaLnBrk="1" latinLnBrk="0" hangingPunct="1">
      <a:defRPr sz="6400" kern="1200">
        <a:solidFill>
          <a:schemeClr val="tx1"/>
        </a:solidFill>
        <a:latin typeface="+mn-lt"/>
        <a:ea typeface="+mn-ea"/>
        <a:cs typeface="+mn-cs"/>
      </a:defRPr>
    </a:lvl3pPr>
    <a:lvl4pPr marL="7367412" algn="l" defTabSz="4911608" rtl="0" eaLnBrk="1" latinLnBrk="0" hangingPunct="1">
      <a:defRPr sz="6400" kern="1200">
        <a:solidFill>
          <a:schemeClr val="tx1"/>
        </a:solidFill>
        <a:latin typeface="+mn-lt"/>
        <a:ea typeface="+mn-ea"/>
        <a:cs typeface="+mn-cs"/>
      </a:defRPr>
    </a:lvl4pPr>
    <a:lvl5pPr marL="9823216" algn="l" defTabSz="4911608" rtl="0" eaLnBrk="1" latinLnBrk="0" hangingPunct="1">
      <a:defRPr sz="6400" kern="1200">
        <a:solidFill>
          <a:schemeClr val="tx1"/>
        </a:solidFill>
        <a:latin typeface="+mn-lt"/>
        <a:ea typeface="+mn-ea"/>
        <a:cs typeface="+mn-cs"/>
      </a:defRPr>
    </a:lvl5pPr>
    <a:lvl6pPr marL="12279020" algn="l" defTabSz="4911608" rtl="0" eaLnBrk="1" latinLnBrk="0" hangingPunct="1">
      <a:defRPr sz="6400" kern="1200">
        <a:solidFill>
          <a:schemeClr val="tx1"/>
        </a:solidFill>
        <a:latin typeface="+mn-lt"/>
        <a:ea typeface="+mn-ea"/>
        <a:cs typeface="+mn-cs"/>
      </a:defRPr>
    </a:lvl6pPr>
    <a:lvl7pPr marL="14734824" algn="l" defTabSz="4911608" rtl="0" eaLnBrk="1" latinLnBrk="0" hangingPunct="1">
      <a:defRPr sz="6400" kern="1200">
        <a:solidFill>
          <a:schemeClr val="tx1"/>
        </a:solidFill>
        <a:latin typeface="+mn-lt"/>
        <a:ea typeface="+mn-ea"/>
        <a:cs typeface="+mn-cs"/>
      </a:defRPr>
    </a:lvl7pPr>
    <a:lvl8pPr marL="17190629" algn="l" defTabSz="4911608" rtl="0" eaLnBrk="1" latinLnBrk="0" hangingPunct="1">
      <a:defRPr sz="6400" kern="1200">
        <a:solidFill>
          <a:schemeClr val="tx1"/>
        </a:solidFill>
        <a:latin typeface="+mn-lt"/>
        <a:ea typeface="+mn-ea"/>
        <a:cs typeface="+mn-cs"/>
      </a:defRPr>
    </a:lvl8pPr>
    <a:lvl9pPr marL="19646433" algn="l" defTabSz="4911608" rtl="0" eaLnBrk="1" latinLnBrk="0" hangingPunct="1">
      <a:defRPr sz="6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06040" y="15907179"/>
            <a:ext cx="29535120" cy="10976187"/>
          </a:xfrm>
        </p:spPr>
        <p:txBody>
          <a:bodyPr/>
          <a:lstStyle/>
          <a:p>
            <a:r>
              <a:rPr lang="en-US" smtClean="0"/>
              <a:t>Click to edit Master title style</a:t>
            </a:r>
            <a:endParaRPr lang="en-GB"/>
          </a:p>
        </p:txBody>
      </p:sp>
      <p:sp>
        <p:nvSpPr>
          <p:cNvPr id="3" name="Subtitle 2"/>
          <p:cNvSpPr>
            <a:spLocks noGrp="1"/>
          </p:cNvSpPr>
          <p:nvPr>
            <p:ph type="subTitle" idx="1"/>
          </p:nvPr>
        </p:nvSpPr>
        <p:spPr>
          <a:xfrm>
            <a:off x="5212080" y="29016960"/>
            <a:ext cx="24323040" cy="13086080"/>
          </a:xfrm>
        </p:spPr>
        <p:txBody>
          <a:bodyPr/>
          <a:lstStyle>
            <a:lvl1pPr marL="0" indent="0" algn="ctr">
              <a:buNone/>
              <a:defRPr>
                <a:solidFill>
                  <a:schemeClr val="tx1">
                    <a:tint val="75000"/>
                  </a:schemeClr>
                </a:solidFill>
              </a:defRPr>
            </a:lvl1pPr>
            <a:lvl2pPr marL="2455804" indent="0" algn="ctr">
              <a:buNone/>
              <a:defRPr>
                <a:solidFill>
                  <a:schemeClr val="tx1">
                    <a:tint val="75000"/>
                  </a:schemeClr>
                </a:solidFill>
              </a:defRPr>
            </a:lvl2pPr>
            <a:lvl3pPr marL="4911608" indent="0" algn="ctr">
              <a:buNone/>
              <a:defRPr>
                <a:solidFill>
                  <a:schemeClr val="tx1">
                    <a:tint val="75000"/>
                  </a:schemeClr>
                </a:solidFill>
              </a:defRPr>
            </a:lvl3pPr>
            <a:lvl4pPr marL="7367412" indent="0" algn="ctr">
              <a:buNone/>
              <a:defRPr>
                <a:solidFill>
                  <a:schemeClr val="tx1">
                    <a:tint val="75000"/>
                  </a:schemeClr>
                </a:solidFill>
              </a:defRPr>
            </a:lvl4pPr>
            <a:lvl5pPr marL="9823216" indent="0" algn="ctr">
              <a:buNone/>
              <a:defRPr>
                <a:solidFill>
                  <a:schemeClr val="tx1">
                    <a:tint val="75000"/>
                  </a:schemeClr>
                </a:solidFill>
              </a:defRPr>
            </a:lvl5pPr>
            <a:lvl6pPr marL="12279020" indent="0" algn="ctr">
              <a:buNone/>
              <a:defRPr>
                <a:solidFill>
                  <a:schemeClr val="tx1">
                    <a:tint val="75000"/>
                  </a:schemeClr>
                </a:solidFill>
              </a:defRPr>
            </a:lvl6pPr>
            <a:lvl7pPr marL="14734824" indent="0" algn="ctr">
              <a:buNone/>
              <a:defRPr>
                <a:solidFill>
                  <a:schemeClr val="tx1">
                    <a:tint val="75000"/>
                  </a:schemeClr>
                </a:solidFill>
              </a:defRPr>
            </a:lvl7pPr>
            <a:lvl8pPr marL="17190629" indent="0" algn="ctr">
              <a:buNone/>
              <a:defRPr>
                <a:solidFill>
                  <a:schemeClr val="tx1">
                    <a:tint val="75000"/>
                  </a:schemeClr>
                </a:solidFill>
              </a:defRPr>
            </a:lvl8pPr>
            <a:lvl9pPr marL="1964643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86BFD6-9ABF-4AC5-8437-BE1CC0012FEE}" type="datetimeFigureOut">
              <a:rPr lang="en-US" smtClean="0"/>
              <a:t>11/18/2010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86BFD6-9ABF-4AC5-8437-BE1CC0012FEE}" type="datetimeFigureOut">
              <a:rPr lang="en-US" smtClean="0"/>
              <a:t>11/18/2010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191720" y="2050638"/>
            <a:ext cx="7818120" cy="43691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37360" y="2050638"/>
            <a:ext cx="22875240" cy="43691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86BFD6-9ABF-4AC5-8437-BE1CC0012FEE}" type="datetimeFigureOut">
              <a:rPr lang="en-US" smtClean="0"/>
              <a:t>11/18/2010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86BFD6-9ABF-4AC5-8437-BE1CC0012FEE}" type="datetimeFigureOut">
              <a:rPr lang="en-US" smtClean="0"/>
              <a:t>11/18/2010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4789" y="32904857"/>
            <a:ext cx="29535120" cy="10170160"/>
          </a:xfrm>
        </p:spPr>
        <p:txBody>
          <a:bodyPr anchor="t"/>
          <a:lstStyle>
            <a:lvl1pPr algn="l">
              <a:defRPr sz="21500" b="1" cap="all"/>
            </a:lvl1pPr>
          </a:lstStyle>
          <a:p>
            <a:r>
              <a:rPr lang="en-US" smtClean="0"/>
              <a:t>Click to edit Master title style</a:t>
            </a:r>
            <a:endParaRPr lang="en-GB"/>
          </a:p>
        </p:txBody>
      </p:sp>
      <p:sp>
        <p:nvSpPr>
          <p:cNvPr id="3" name="Text Placeholder 2"/>
          <p:cNvSpPr>
            <a:spLocks noGrp="1"/>
          </p:cNvSpPr>
          <p:nvPr>
            <p:ph type="body" idx="1"/>
          </p:nvPr>
        </p:nvSpPr>
        <p:spPr>
          <a:xfrm>
            <a:off x="2744789" y="21703461"/>
            <a:ext cx="29535120" cy="11201396"/>
          </a:xfrm>
        </p:spPr>
        <p:txBody>
          <a:bodyPr anchor="b"/>
          <a:lstStyle>
            <a:lvl1pPr marL="0" indent="0">
              <a:buNone/>
              <a:defRPr sz="10700">
                <a:solidFill>
                  <a:schemeClr val="tx1">
                    <a:tint val="75000"/>
                  </a:schemeClr>
                </a:solidFill>
              </a:defRPr>
            </a:lvl1pPr>
            <a:lvl2pPr marL="2455804" indent="0">
              <a:buNone/>
              <a:defRPr sz="9700">
                <a:solidFill>
                  <a:schemeClr val="tx1">
                    <a:tint val="75000"/>
                  </a:schemeClr>
                </a:solidFill>
              </a:defRPr>
            </a:lvl2pPr>
            <a:lvl3pPr marL="4911608" indent="0">
              <a:buNone/>
              <a:defRPr sz="8600">
                <a:solidFill>
                  <a:schemeClr val="tx1">
                    <a:tint val="75000"/>
                  </a:schemeClr>
                </a:solidFill>
              </a:defRPr>
            </a:lvl3pPr>
            <a:lvl4pPr marL="7367412" indent="0">
              <a:buNone/>
              <a:defRPr sz="7500">
                <a:solidFill>
                  <a:schemeClr val="tx1">
                    <a:tint val="75000"/>
                  </a:schemeClr>
                </a:solidFill>
              </a:defRPr>
            </a:lvl4pPr>
            <a:lvl5pPr marL="9823216" indent="0">
              <a:buNone/>
              <a:defRPr sz="7500">
                <a:solidFill>
                  <a:schemeClr val="tx1">
                    <a:tint val="75000"/>
                  </a:schemeClr>
                </a:solidFill>
              </a:defRPr>
            </a:lvl5pPr>
            <a:lvl6pPr marL="12279020" indent="0">
              <a:buNone/>
              <a:defRPr sz="7500">
                <a:solidFill>
                  <a:schemeClr val="tx1">
                    <a:tint val="75000"/>
                  </a:schemeClr>
                </a:solidFill>
              </a:defRPr>
            </a:lvl6pPr>
            <a:lvl7pPr marL="14734824" indent="0">
              <a:buNone/>
              <a:defRPr sz="7500">
                <a:solidFill>
                  <a:schemeClr val="tx1">
                    <a:tint val="75000"/>
                  </a:schemeClr>
                </a:solidFill>
              </a:defRPr>
            </a:lvl7pPr>
            <a:lvl8pPr marL="17190629" indent="0">
              <a:buNone/>
              <a:defRPr sz="7500">
                <a:solidFill>
                  <a:schemeClr val="tx1">
                    <a:tint val="75000"/>
                  </a:schemeClr>
                </a:solidFill>
              </a:defRPr>
            </a:lvl8pPr>
            <a:lvl9pPr marL="19646433" indent="0">
              <a:buNone/>
              <a:defRPr sz="7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6BFD6-9ABF-4AC5-8437-BE1CC0012FEE}" type="datetimeFigureOut">
              <a:rPr lang="en-US" smtClean="0"/>
              <a:t>11/18/2010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37360" y="11948165"/>
            <a:ext cx="15346680" cy="33793857"/>
          </a:xfrm>
        </p:spPr>
        <p:txBody>
          <a:bodyPr/>
          <a:lstStyle>
            <a:lvl1pPr>
              <a:defRPr sz="15000"/>
            </a:lvl1pPr>
            <a:lvl2pPr>
              <a:defRPr sz="12900"/>
            </a:lvl2pPr>
            <a:lvl3pPr>
              <a:defRPr sz="107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7663160" y="11948165"/>
            <a:ext cx="15346680" cy="33793857"/>
          </a:xfrm>
        </p:spPr>
        <p:txBody>
          <a:bodyPr/>
          <a:lstStyle>
            <a:lvl1pPr>
              <a:defRPr sz="15000"/>
            </a:lvl1pPr>
            <a:lvl2pPr>
              <a:defRPr sz="12900"/>
            </a:lvl2pPr>
            <a:lvl3pPr>
              <a:defRPr sz="107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86BFD6-9ABF-4AC5-8437-BE1CC0012FEE}" type="datetimeFigureOut">
              <a:rPr lang="en-US" smtClean="0"/>
              <a:t>11/18/2010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737360" y="11462178"/>
            <a:ext cx="15352714" cy="4776890"/>
          </a:xfrm>
        </p:spPr>
        <p:txBody>
          <a:bodyPr anchor="b"/>
          <a:lstStyle>
            <a:lvl1pPr marL="0" indent="0">
              <a:buNone/>
              <a:defRPr sz="12900" b="1"/>
            </a:lvl1pPr>
            <a:lvl2pPr marL="2455804" indent="0">
              <a:buNone/>
              <a:defRPr sz="10700" b="1"/>
            </a:lvl2pPr>
            <a:lvl3pPr marL="4911608" indent="0">
              <a:buNone/>
              <a:defRPr sz="9700" b="1"/>
            </a:lvl3pPr>
            <a:lvl4pPr marL="7367412" indent="0">
              <a:buNone/>
              <a:defRPr sz="8600" b="1"/>
            </a:lvl4pPr>
            <a:lvl5pPr marL="9823216" indent="0">
              <a:buNone/>
              <a:defRPr sz="8600" b="1"/>
            </a:lvl5pPr>
            <a:lvl6pPr marL="12279020" indent="0">
              <a:buNone/>
              <a:defRPr sz="8600" b="1"/>
            </a:lvl6pPr>
            <a:lvl7pPr marL="14734824" indent="0">
              <a:buNone/>
              <a:defRPr sz="8600" b="1"/>
            </a:lvl7pPr>
            <a:lvl8pPr marL="17190629" indent="0">
              <a:buNone/>
              <a:defRPr sz="8600" b="1"/>
            </a:lvl8pPr>
            <a:lvl9pPr marL="19646433" indent="0">
              <a:buNone/>
              <a:defRPr sz="8600" b="1"/>
            </a:lvl9pPr>
          </a:lstStyle>
          <a:p>
            <a:pPr lvl="0"/>
            <a:r>
              <a:rPr lang="en-US" smtClean="0"/>
              <a:t>Click to edit Master text styles</a:t>
            </a:r>
          </a:p>
        </p:txBody>
      </p:sp>
      <p:sp>
        <p:nvSpPr>
          <p:cNvPr id="4" name="Content Placeholder 3"/>
          <p:cNvSpPr>
            <a:spLocks noGrp="1"/>
          </p:cNvSpPr>
          <p:nvPr>
            <p:ph sz="half" idx="2"/>
          </p:nvPr>
        </p:nvSpPr>
        <p:spPr>
          <a:xfrm>
            <a:off x="1737360" y="16239068"/>
            <a:ext cx="15352714" cy="29502950"/>
          </a:xfrm>
        </p:spPr>
        <p:txBody>
          <a:bodyPr/>
          <a:lstStyle>
            <a:lvl1pPr>
              <a:defRPr sz="12900"/>
            </a:lvl1pPr>
            <a:lvl2pPr>
              <a:defRPr sz="10700"/>
            </a:lvl2pPr>
            <a:lvl3pPr>
              <a:defRPr sz="97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7651101" y="11462178"/>
            <a:ext cx="15358745" cy="4776890"/>
          </a:xfrm>
        </p:spPr>
        <p:txBody>
          <a:bodyPr anchor="b"/>
          <a:lstStyle>
            <a:lvl1pPr marL="0" indent="0">
              <a:buNone/>
              <a:defRPr sz="12900" b="1"/>
            </a:lvl1pPr>
            <a:lvl2pPr marL="2455804" indent="0">
              <a:buNone/>
              <a:defRPr sz="10700" b="1"/>
            </a:lvl2pPr>
            <a:lvl3pPr marL="4911608" indent="0">
              <a:buNone/>
              <a:defRPr sz="9700" b="1"/>
            </a:lvl3pPr>
            <a:lvl4pPr marL="7367412" indent="0">
              <a:buNone/>
              <a:defRPr sz="8600" b="1"/>
            </a:lvl4pPr>
            <a:lvl5pPr marL="9823216" indent="0">
              <a:buNone/>
              <a:defRPr sz="8600" b="1"/>
            </a:lvl5pPr>
            <a:lvl6pPr marL="12279020" indent="0">
              <a:buNone/>
              <a:defRPr sz="8600" b="1"/>
            </a:lvl6pPr>
            <a:lvl7pPr marL="14734824" indent="0">
              <a:buNone/>
              <a:defRPr sz="8600" b="1"/>
            </a:lvl7pPr>
            <a:lvl8pPr marL="17190629" indent="0">
              <a:buNone/>
              <a:defRPr sz="8600" b="1"/>
            </a:lvl8pPr>
            <a:lvl9pPr marL="19646433" indent="0">
              <a:buNone/>
              <a:defRPr sz="8600" b="1"/>
            </a:lvl9pPr>
          </a:lstStyle>
          <a:p>
            <a:pPr lvl="0"/>
            <a:r>
              <a:rPr lang="en-US" smtClean="0"/>
              <a:t>Click to edit Master text styles</a:t>
            </a:r>
          </a:p>
        </p:txBody>
      </p:sp>
      <p:sp>
        <p:nvSpPr>
          <p:cNvPr id="6" name="Content Placeholder 5"/>
          <p:cNvSpPr>
            <a:spLocks noGrp="1"/>
          </p:cNvSpPr>
          <p:nvPr>
            <p:ph sz="quarter" idx="4"/>
          </p:nvPr>
        </p:nvSpPr>
        <p:spPr>
          <a:xfrm>
            <a:off x="17651101" y="16239068"/>
            <a:ext cx="15358745" cy="29502950"/>
          </a:xfrm>
        </p:spPr>
        <p:txBody>
          <a:bodyPr/>
          <a:lstStyle>
            <a:lvl1pPr>
              <a:defRPr sz="12900"/>
            </a:lvl1pPr>
            <a:lvl2pPr>
              <a:defRPr sz="10700"/>
            </a:lvl2pPr>
            <a:lvl3pPr>
              <a:defRPr sz="97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86BFD6-9ABF-4AC5-8437-BE1CC0012FEE}" type="datetimeFigureOut">
              <a:rPr lang="en-US" smtClean="0"/>
              <a:t>11/18/2010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86BFD6-9ABF-4AC5-8437-BE1CC0012FEE}" type="datetimeFigureOut">
              <a:rPr lang="en-US" smtClean="0"/>
              <a:t>11/18/2010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6BFD6-9ABF-4AC5-8437-BE1CC0012FEE}" type="datetimeFigureOut">
              <a:rPr lang="en-US" smtClean="0"/>
              <a:t>11/18/2010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7366" y="2038773"/>
            <a:ext cx="11431589" cy="8676640"/>
          </a:xfrm>
        </p:spPr>
        <p:txBody>
          <a:bodyPr anchor="b"/>
          <a:lstStyle>
            <a:lvl1pPr algn="l">
              <a:defRPr sz="10700" b="1"/>
            </a:lvl1pPr>
          </a:lstStyle>
          <a:p>
            <a:r>
              <a:rPr lang="en-US" smtClean="0"/>
              <a:t>Click to edit Master title style</a:t>
            </a:r>
            <a:endParaRPr lang="en-GB"/>
          </a:p>
        </p:txBody>
      </p:sp>
      <p:sp>
        <p:nvSpPr>
          <p:cNvPr id="3" name="Content Placeholder 2"/>
          <p:cNvSpPr>
            <a:spLocks noGrp="1"/>
          </p:cNvSpPr>
          <p:nvPr>
            <p:ph idx="1"/>
          </p:nvPr>
        </p:nvSpPr>
        <p:spPr>
          <a:xfrm>
            <a:off x="13585190" y="2038777"/>
            <a:ext cx="19424650" cy="43703244"/>
          </a:xfrm>
        </p:spPr>
        <p:txBody>
          <a:bodyPr/>
          <a:lstStyle>
            <a:lvl1pPr>
              <a:defRPr sz="17200"/>
            </a:lvl1pPr>
            <a:lvl2pPr>
              <a:defRPr sz="15000"/>
            </a:lvl2pPr>
            <a:lvl3pPr>
              <a:defRPr sz="12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737366" y="10715417"/>
            <a:ext cx="11431589" cy="35026604"/>
          </a:xfrm>
        </p:spPr>
        <p:txBody>
          <a:bodyPr/>
          <a:lstStyle>
            <a:lvl1pPr marL="0" indent="0">
              <a:buNone/>
              <a:defRPr sz="7500"/>
            </a:lvl1pPr>
            <a:lvl2pPr marL="2455804" indent="0">
              <a:buNone/>
              <a:defRPr sz="6400"/>
            </a:lvl2pPr>
            <a:lvl3pPr marL="4911608" indent="0">
              <a:buNone/>
              <a:defRPr sz="5400"/>
            </a:lvl3pPr>
            <a:lvl4pPr marL="7367412" indent="0">
              <a:buNone/>
              <a:defRPr sz="4800"/>
            </a:lvl4pPr>
            <a:lvl5pPr marL="9823216" indent="0">
              <a:buNone/>
              <a:defRPr sz="4800"/>
            </a:lvl5pPr>
            <a:lvl6pPr marL="12279020" indent="0">
              <a:buNone/>
              <a:defRPr sz="4800"/>
            </a:lvl6pPr>
            <a:lvl7pPr marL="14734824" indent="0">
              <a:buNone/>
              <a:defRPr sz="4800"/>
            </a:lvl7pPr>
            <a:lvl8pPr marL="17190629" indent="0">
              <a:buNone/>
              <a:defRPr sz="4800"/>
            </a:lvl8pPr>
            <a:lvl9pPr marL="19646433"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6BFD6-9ABF-4AC5-8437-BE1CC0012FEE}" type="datetimeFigureOut">
              <a:rPr lang="en-US" smtClean="0"/>
              <a:t>11/18/2010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0694" y="35844481"/>
            <a:ext cx="20848320" cy="4231644"/>
          </a:xfrm>
        </p:spPr>
        <p:txBody>
          <a:bodyPr anchor="b"/>
          <a:lstStyle>
            <a:lvl1pPr algn="l">
              <a:defRPr sz="10700" b="1"/>
            </a:lvl1pPr>
          </a:lstStyle>
          <a:p>
            <a:r>
              <a:rPr lang="en-US" smtClean="0"/>
              <a:t>Click to edit Master title style</a:t>
            </a:r>
            <a:endParaRPr lang="en-GB"/>
          </a:p>
        </p:txBody>
      </p:sp>
      <p:sp>
        <p:nvSpPr>
          <p:cNvPr id="3" name="Picture Placeholder 2"/>
          <p:cNvSpPr>
            <a:spLocks noGrp="1"/>
          </p:cNvSpPr>
          <p:nvPr>
            <p:ph type="pic" idx="1"/>
          </p:nvPr>
        </p:nvSpPr>
        <p:spPr>
          <a:xfrm>
            <a:off x="6810694" y="4575387"/>
            <a:ext cx="20848320" cy="30723840"/>
          </a:xfrm>
        </p:spPr>
        <p:txBody>
          <a:bodyPr/>
          <a:lstStyle>
            <a:lvl1pPr marL="0" indent="0">
              <a:buNone/>
              <a:defRPr sz="17200"/>
            </a:lvl1pPr>
            <a:lvl2pPr marL="2455804" indent="0">
              <a:buNone/>
              <a:defRPr sz="15000"/>
            </a:lvl2pPr>
            <a:lvl3pPr marL="4911608" indent="0">
              <a:buNone/>
              <a:defRPr sz="12900"/>
            </a:lvl3pPr>
            <a:lvl4pPr marL="7367412" indent="0">
              <a:buNone/>
              <a:defRPr sz="10700"/>
            </a:lvl4pPr>
            <a:lvl5pPr marL="9823216" indent="0">
              <a:buNone/>
              <a:defRPr sz="10700"/>
            </a:lvl5pPr>
            <a:lvl6pPr marL="12279020" indent="0">
              <a:buNone/>
              <a:defRPr sz="10700"/>
            </a:lvl6pPr>
            <a:lvl7pPr marL="14734824" indent="0">
              <a:buNone/>
              <a:defRPr sz="10700"/>
            </a:lvl7pPr>
            <a:lvl8pPr marL="17190629" indent="0">
              <a:buNone/>
              <a:defRPr sz="10700"/>
            </a:lvl8pPr>
            <a:lvl9pPr marL="19646433" indent="0">
              <a:buNone/>
              <a:defRPr sz="10700"/>
            </a:lvl9pPr>
          </a:lstStyle>
          <a:p>
            <a:endParaRPr lang="en-GB"/>
          </a:p>
        </p:txBody>
      </p:sp>
      <p:sp>
        <p:nvSpPr>
          <p:cNvPr id="4" name="Text Placeholder 3"/>
          <p:cNvSpPr>
            <a:spLocks noGrp="1"/>
          </p:cNvSpPr>
          <p:nvPr>
            <p:ph type="body" sz="half" idx="2"/>
          </p:nvPr>
        </p:nvSpPr>
        <p:spPr>
          <a:xfrm>
            <a:off x="6810694" y="40076125"/>
            <a:ext cx="20848320" cy="6009636"/>
          </a:xfrm>
        </p:spPr>
        <p:txBody>
          <a:bodyPr/>
          <a:lstStyle>
            <a:lvl1pPr marL="0" indent="0">
              <a:buNone/>
              <a:defRPr sz="7500"/>
            </a:lvl1pPr>
            <a:lvl2pPr marL="2455804" indent="0">
              <a:buNone/>
              <a:defRPr sz="6400"/>
            </a:lvl2pPr>
            <a:lvl3pPr marL="4911608" indent="0">
              <a:buNone/>
              <a:defRPr sz="5400"/>
            </a:lvl3pPr>
            <a:lvl4pPr marL="7367412" indent="0">
              <a:buNone/>
              <a:defRPr sz="4800"/>
            </a:lvl4pPr>
            <a:lvl5pPr marL="9823216" indent="0">
              <a:buNone/>
              <a:defRPr sz="4800"/>
            </a:lvl5pPr>
            <a:lvl6pPr marL="12279020" indent="0">
              <a:buNone/>
              <a:defRPr sz="4800"/>
            </a:lvl6pPr>
            <a:lvl7pPr marL="14734824" indent="0">
              <a:buNone/>
              <a:defRPr sz="4800"/>
            </a:lvl7pPr>
            <a:lvl8pPr marL="17190629" indent="0">
              <a:buNone/>
              <a:defRPr sz="4800"/>
            </a:lvl8pPr>
            <a:lvl9pPr marL="19646433"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6BFD6-9ABF-4AC5-8437-BE1CC0012FEE}" type="datetimeFigureOut">
              <a:rPr lang="en-US" smtClean="0"/>
              <a:t>11/18/2010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83AA6-57F2-41B1-B0F6-1277E1BA627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7360" y="2050630"/>
            <a:ext cx="31272480" cy="8534400"/>
          </a:xfrm>
          <a:prstGeom prst="rect">
            <a:avLst/>
          </a:prstGeom>
        </p:spPr>
        <p:txBody>
          <a:bodyPr vert="horz" lIns="491161" tIns="245580" rIns="491161" bIns="24558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737360" y="11948165"/>
            <a:ext cx="31272480" cy="33793857"/>
          </a:xfrm>
          <a:prstGeom prst="rect">
            <a:avLst/>
          </a:prstGeom>
        </p:spPr>
        <p:txBody>
          <a:bodyPr vert="horz" lIns="491161" tIns="245580" rIns="491161" bIns="2455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737360" y="47460753"/>
            <a:ext cx="8107680" cy="2726267"/>
          </a:xfrm>
          <a:prstGeom prst="rect">
            <a:avLst/>
          </a:prstGeom>
        </p:spPr>
        <p:txBody>
          <a:bodyPr vert="horz" lIns="491161" tIns="245580" rIns="491161" bIns="245580" rtlCol="0" anchor="ctr"/>
          <a:lstStyle>
            <a:lvl1pPr algn="l">
              <a:defRPr sz="6400">
                <a:solidFill>
                  <a:schemeClr val="tx1">
                    <a:tint val="75000"/>
                  </a:schemeClr>
                </a:solidFill>
              </a:defRPr>
            </a:lvl1pPr>
          </a:lstStyle>
          <a:p>
            <a:fld id="{EE86BFD6-9ABF-4AC5-8437-BE1CC0012FEE}" type="datetimeFigureOut">
              <a:rPr lang="en-US" smtClean="0"/>
              <a:t>11/18/2010</a:t>
            </a:fld>
            <a:endParaRPr lang="en-GB"/>
          </a:p>
        </p:txBody>
      </p:sp>
      <p:sp>
        <p:nvSpPr>
          <p:cNvPr id="5" name="Footer Placeholder 4"/>
          <p:cNvSpPr>
            <a:spLocks noGrp="1"/>
          </p:cNvSpPr>
          <p:nvPr>
            <p:ph type="ftr" sz="quarter" idx="3"/>
          </p:nvPr>
        </p:nvSpPr>
        <p:spPr>
          <a:xfrm>
            <a:off x="11871960" y="47460753"/>
            <a:ext cx="11003280" cy="2726267"/>
          </a:xfrm>
          <a:prstGeom prst="rect">
            <a:avLst/>
          </a:prstGeom>
        </p:spPr>
        <p:txBody>
          <a:bodyPr vert="horz" lIns="491161" tIns="245580" rIns="491161" bIns="245580" rtlCol="0" anchor="ctr"/>
          <a:lstStyle>
            <a:lvl1pPr algn="ctr">
              <a:defRPr sz="6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4902160" y="47460753"/>
            <a:ext cx="8107680" cy="2726267"/>
          </a:xfrm>
          <a:prstGeom prst="rect">
            <a:avLst/>
          </a:prstGeom>
        </p:spPr>
        <p:txBody>
          <a:bodyPr vert="horz" lIns="491161" tIns="245580" rIns="491161" bIns="245580" rtlCol="0" anchor="ctr"/>
          <a:lstStyle>
            <a:lvl1pPr algn="r">
              <a:defRPr sz="6400">
                <a:solidFill>
                  <a:schemeClr val="tx1">
                    <a:tint val="75000"/>
                  </a:schemeClr>
                </a:solidFill>
              </a:defRPr>
            </a:lvl1pPr>
          </a:lstStyle>
          <a:p>
            <a:fld id="{60C83AA6-57F2-41B1-B0F6-1277E1BA627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1608" rtl="0" eaLnBrk="1" latinLnBrk="0" hangingPunct="1">
        <a:spcBef>
          <a:spcPct val="0"/>
        </a:spcBef>
        <a:buNone/>
        <a:defRPr sz="23600" kern="1200">
          <a:solidFill>
            <a:schemeClr val="tx1"/>
          </a:solidFill>
          <a:latin typeface="+mj-lt"/>
          <a:ea typeface="+mj-ea"/>
          <a:cs typeface="+mj-cs"/>
        </a:defRPr>
      </a:lvl1pPr>
    </p:titleStyle>
    <p:bodyStyle>
      <a:lvl1pPr marL="1841853" indent="-1841853" algn="l" defTabSz="4911608" rtl="0" eaLnBrk="1" latinLnBrk="0" hangingPunct="1">
        <a:spcBef>
          <a:spcPct val="20000"/>
        </a:spcBef>
        <a:buFont typeface="Arial" pitchFamily="34" charset="0"/>
        <a:buChar char="•"/>
        <a:defRPr sz="17200" kern="1200">
          <a:solidFill>
            <a:schemeClr val="tx1"/>
          </a:solidFill>
          <a:latin typeface="+mn-lt"/>
          <a:ea typeface="+mn-ea"/>
          <a:cs typeface="+mn-cs"/>
        </a:defRPr>
      </a:lvl1pPr>
      <a:lvl2pPr marL="3990682" indent="-1534878" algn="l" defTabSz="4911608" rtl="0" eaLnBrk="1" latinLnBrk="0" hangingPunct="1">
        <a:spcBef>
          <a:spcPct val="20000"/>
        </a:spcBef>
        <a:buFont typeface="Arial" pitchFamily="34" charset="0"/>
        <a:buChar char="–"/>
        <a:defRPr sz="15000" kern="1200">
          <a:solidFill>
            <a:schemeClr val="tx1"/>
          </a:solidFill>
          <a:latin typeface="+mn-lt"/>
          <a:ea typeface="+mn-ea"/>
          <a:cs typeface="+mn-cs"/>
        </a:defRPr>
      </a:lvl2pPr>
      <a:lvl3pPr marL="6139510" indent="-1227902" algn="l" defTabSz="4911608" rtl="0" eaLnBrk="1" latinLnBrk="0" hangingPunct="1">
        <a:spcBef>
          <a:spcPct val="20000"/>
        </a:spcBef>
        <a:buFont typeface="Arial" pitchFamily="34" charset="0"/>
        <a:buChar char="•"/>
        <a:defRPr sz="12900" kern="1200">
          <a:solidFill>
            <a:schemeClr val="tx1"/>
          </a:solidFill>
          <a:latin typeface="+mn-lt"/>
          <a:ea typeface="+mn-ea"/>
          <a:cs typeface="+mn-cs"/>
        </a:defRPr>
      </a:lvl3pPr>
      <a:lvl4pPr marL="8595314"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4pPr>
      <a:lvl5pPr marL="11051118"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5pPr>
      <a:lvl6pPr marL="13506922"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6pPr>
      <a:lvl7pPr marL="15962727"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7pPr>
      <a:lvl8pPr marL="18418531"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8pPr>
      <a:lvl9pPr marL="20874335" indent="-1227902" algn="l" defTabSz="4911608" rtl="0" eaLnBrk="1" latinLnBrk="0" hangingPunct="1">
        <a:spcBef>
          <a:spcPct val="20000"/>
        </a:spcBef>
        <a:buFont typeface="Arial" pitchFamily="34" charset="0"/>
        <a:buChar char="•"/>
        <a:defRPr sz="10700" kern="1200">
          <a:solidFill>
            <a:schemeClr val="tx1"/>
          </a:solidFill>
          <a:latin typeface="+mn-lt"/>
          <a:ea typeface="+mn-ea"/>
          <a:cs typeface="+mn-cs"/>
        </a:defRPr>
      </a:lvl9pPr>
    </p:bodyStyle>
    <p:otherStyle>
      <a:defPPr>
        <a:defRPr lang="en-US"/>
      </a:defPPr>
      <a:lvl1pPr marL="0" algn="l" defTabSz="4911608" rtl="0" eaLnBrk="1" latinLnBrk="0" hangingPunct="1">
        <a:defRPr sz="9700" kern="1200">
          <a:solidFill>
            <a:schemeClr val="tx1"/>
          </a:solidFill>
          <a:latin typeface="+mn-lt"/>
          <a:ea typeface="+mn-ea"/>
          <a:cs typeface="+mn-cs"/>
        </a:defRPr>
      </a:lvl1pPr>
      <a:lvl2pPr marL="2455804" algn="l" defTabSz="4911608" rtl="0" eaLnBrk="1" latinLnBrk="0" hangingPunct="1">
        <a:defRPr sz="9700" kern="1200">
          <a:solidFill>
            <a:schemeClr val="tx1"/>
          </a:solidFill>
          <a:latin typeface="+mn-lt"/>
          <a:ea typeface="+mn-ea"/>
          <a:cs typeface="+mn-cs"/>
        </a:defRPr>
      </a:lvl2pPr>
      <a:lvl3pPr marL="4911608" algn="l" defTabSz="4911608" rtl="0" eaLnBrk="1" latinLnBrk="0" hangingPunct="1">
        <a:defRPr sz="9700" kern="1200">
          <a:solidFill>
            <a:schemeClr val="tx1"/>
          </a:solidFill>
          <a:latin typeface="+mn-lt"/>
          <a:ea typeface="+mn-ea"/>
          <a:cs typeface="+mn-cs"/>
        </a:defRPr>
      </a:lvl3pPr>
      <a:lvl4pPr marL="7367412" algn="l" defTabSz="4911608" rtl="0" eaLnBrk="1" latinLnBrk="0" hangingPunct="1">
        <a:defRPr sz="9700" kern="1200">
          <a:solidFill>
            <a:schemeClr val="tx1"/>
          </a:solidFill>
          <a:latin typeface="+mn-lt"/>
          <a:ea typeface="+mn-ea"/>
          <a:cs typeface="+mn-cs"/>
        </a:defRPr>
      </a:lvl4pPr>
      <a:lvl5pPr marL="9823216" algn="l" defTabSz="4911608" rtl="0" eaLnBrk="1" latinLnBrk="0" hangingPunct="1">
        <a:defRPr sz="9700" kern="1200">
          <a:solidFill>
            <a:schemeClr val="tx1"/>
          </a:solidFill>
          <a:latin typeface="+mn-lt"/>
          <a:ea typeface="+mn-ea"/>
          <a:cs typeface="+mn-cs"/>
        </a:defRPr>
      </a:lvl5pPr>
      <a:lvl6pPr marL="12279020" algn="l" defTabSz="4911608" rtl="0" eaLnBrk="1" latinLnBrk="0" hangingPunct="1">
        <a:defRPr sz="9700" kern="1200">
          <a:solidFill>
            <a:schemeClr val="tx1"/>
          </a:solidFill>
          <a:latin typeface="+mn-lt"/>
          <a:ea typeface="+mn-ea"/>
          <a:cs typeface="+mn-cs"/>
        </a:defRPr>
      </a:lvl6pPr>
      <a:lvl7pPr marL="14734824" algn="l" defTabSz="4911608" rtl="0" eaLnBrk="1" latinLnBrk="0" hangingPunct="1">
        <a:defRPr sz="9700" kern="1200">
          <a:solidFill>
            <a:schemeClr val="tx1"/>
          </a:solidFill>
          <a:latin typeface="+mn-lt"/>
          <a:ea typeface="+mn-ea"/>
          <a:cs typeface="+mn-cs"/>
        </a:defRPr>
      </a:lvl7pPr>
      <a:lvl8pPr marL="17190629" algn="l" defTabSz="4911608" rtl="0" eaLnBrk="1" latinLnBrk="0" hangingPunct="1">
        <a:defRPr sz="9700" kern="1200">
          <a:solidFill>
            <a:schemeClr val="tx1"/>
          </a:solidFill>
          <a:latin typeface="+mn-lt"/>
          <a:ea typeface="+mn-ea"/>
          <a:cs typeface="+mn-cs"/>
        </a:defRPr>
      </a:lvl8pPr>
      <a:lvl9pPr marL="19646433" algn="l" defTabSz="4911608" rtl="0" eaLnBrk="1" latinLnBrk="0" hangingPunct="1">
        <a:defRPr sz="9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hyperlink" Target="http://www.occupationalasthma.com/personview.aspx?id=6" TargetMode="External"/><Relationship Id="rId18" Type="http://schemas.openxmlformats.org/officeDocument/2006/relationships/image" Target="../media/image12.jpeg"/><Relationship Id="rId26" Type="http://schemas.openxmlformats.org/officeDocument/2006/relationships/image" Target="../media/image16.jpeg"/><Relationship Id="rId39" Type="http://schemas.openxmlformats.org/officeDocument/2006/relationships/hyperlink" Target="http://www.occupationalasthma.com/personview.aspx?id=24" TargetMode="External"/><Relationship Id="rId3" Type="http://schemas.openxmlformats.org/officeDocument/2006/relationships/notesSlide" Target="../notesSlides/notesSlide1.xml"/><Relationship Id="rId21" Type="http://schemas.openxmlformats.org/officeDocument/2006/relationships/hyperlink" Target="http://www.occupationalasthma.com/personview.aspx?id=31" TargetMode="External"/><Relationship Id="rId34" Type="http://schemas.openxmlformats.org/officeDocument/2006/relationships/image" Target="../media/image20.jpeg"/><Relationship Id="rId42" Type="http://schemas.openxmlformats.org/officeDocument/2006/relationships/image" Target="../media/image24.jpeg"/><Relationship Id="rId7" Type="http://schemas.openxmlformats.org/officeDocument/2006/relationships/image" Target="../media/image4.gif"/><Relationship Id="rId12" Type="http://schemas.openxmlformats.org/officeDocument/2006/relationships/image" Target="../media/image9.emf"/><Relationship Id="rId17" Type="http://schemas.openxmlformats.org/officeDocument/2006/relationships/hyperlink" Target="http://www.occupationalasthma.com/personview.aspx?id=22" TargetMode="External"/><Relationship Id="rId25" Type="http://schemas.openxmlformats.org/officeDocument/2006/relationships/hyperlink" Target="http://www.occupationalasthma.com/personview.aspx?id=36" TargetMode="External"/><Relationship Id="rId33" Type="http://schemas.openxmlformats.org/officeDocument/2006/relationships/hyperlink" Target="http://www.occupationalasthma.com/personview.aspx?id=27" TargetMode="External"/><Relationship Id="rId38" Type="http://schemas.openxmlformats.org/officeDocument/2006/relationships/image" Target="../media/image22.jpeg"/><Relationship Id="rId2" Type="http://schemas.openxmlformats.org/officeDocument/2006/relationships/slideLayout" Target="../slideLayouts/slideLayout1.xml"/><Relationship Id="rId16" Type="http://schemas.openxmlformats.org/officeDocument/2006/relationships/image" Target="../media/image11.jpeg"/><Relationship Id="rId20" Type="http://schemas.openxmlformats.org/officeDocument/2006/relationships/image" Target="../media/image13.jpeg"/><Relationship Id="rId29" Type="http://schemas.openxmlformats.org/officeDocument/2006/relationships/hyperlink" Target="http://www.occupationalasthma.com/personview.aspx?id=37" TargetMode="External"/><Relationship Id="rId41" Type="http://schemas.openxmlformats.org/officeDocument/2006/relationships/hyperlink" Target="http://www.occupationalasthma.com/personview.aspx?id=23" TargetMode="Externa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8.emf"/><Relationship Id="rId24" Type="http://schemas.openxmlformats.org/officeDocument/2006/relationships/image" Target="../media/image15.jpeg"/><Relationship Id="rId32" Type="http://schemas.openxmlformats.org/officeDocument/2006/relationships/image" Target="../media/image19.jpeg"/><Relationship Id="rId37" Type="http://schemas.openxmlformats.org/officeDocument/2006/relationships/hyperlink" Target="http://www.occupationalasthma.com/personview.aspx?id=43" TargetMode="External"/><Relationship Id="rId40" Type="http://schemas.openxmlformats.org/officeDocument/2006/relationships/image" Target="../media/image23.jpeg"/><Relationship Id="rId5" Type="http://schemas.openxmlformats.org/officeDocument/2006/relationships/oleObject" Target="../embeddings/oleObject2.bin"/><Relationship Id="rId15" Type="http://schemas.openxmlformats.org/officeDocument/2006/relationships/hyperlink" Target="http://www.occupationalasthma.com/personview.aspx?id=21" TargetMode="External"/><Relationship Id="rId23" Type="http://schemas.openxmlformats.org/officeDocument/2006/relationships/hyperlink" Target="http://www.occupationalasthma.com/personview.aspx?id=32" TargetMode="External"/><Relationship Id="rId28" Type="http://schemas.openxmlformats.org/officeDocument/2006/relationships/image" Target="../media/image17.jpeg"/><Relationship Id="rId36" Type="http://schemas.openxmlformats.org/officeDocument/2006/relationships/image" Target="../media/image21.jpeg"/><Relationship Id="rId10" Type="http://schemas.openxmlformats.org/officeDocument/2006/relationships/image" Target="../media/image7.emf"/><Relationship Id="rId19" Type="http://schemas.openxmlformats.org/officeDocument/2006/relationships/hyperlink" Target="http://www.occupationalasthma.com/personview.aspx?id=25" TargetMode="External"/><Relationship Id="rId31" Type="http://schemas.openxmlformats.org/officeDocument/2006/relationships/hyperlink" Target="http://www.occupationalasthma.com/personview.aspx?id=30" TargetMode="External"/><Relationship Id="rId44" Type="http://schemas.openxmlformats.org/officeDocument/2006/relationships/image" Target="../media/image25.jpeg"/><Relationship Id="rId4" Type="http://schemas.openxmlformats.org/officeDocument/2006/relationships/oleObject" Target="../embeddings/oleObject1.bin"/><Relationship Id="rId9" Type="http://schemas.openxmlformats.org/officeDocument/2006/relationships/image" Target="../media/image6.emf"/><Relationship Id="rId14" Type="http://schemas.openxmlformats.org/officeDocument/2006/relationships/image" Target="../media/image10.jpeg"/><Relationship Id="rId22" Type="http://schemas.openxmlformats.org/officeDocument/2006/relationships/image" Target="../media/image14.jpeg"/><Relationship Id="rId27" Type="http://schemas.openxmlformats.org/officeDocument/2006/relationships/hyperlink" Target="http://www.occupationalasthma.com/personview.aspx?id=18" TargetMode="External"/><Relationship Id="rId30" Type="http://schemas.openxmlformats.org/officeDocument/2006/relationships/image" Target="../media/image18.jpeg"/><Relationship Id="rId35" Type="http://schemas.openxmlformats.org/officeDocument/2006/relationships/hyperlink" Target="http://www.occupationalasthma.com/personview.aspx?id=190" TargetMode="External"/><Relationship Id="rId43" Type="http://schemas.openxmlformats.org/officeDocument/2006/relationships/hyperlink" Target="http://www.occupationalasthma.com/personview.aspx?id=1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5791200"/>
            <a:ext cx="34747200" cy="33832800"/>
          </a:xfrm>
          <a:prstGeom prst="rect">
            <a:avLst/>
          </a:prstGeom>
          <a:solidFill>
            <a:srgbClr val="DF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0" y="0"/>
            <a:ext cx="34747200" cy="5943600"/>
          </a:xfrm>
          <a:prstGeom prst="rect">
            <a:avLst/>
          </a:prstGeom>
          <a:solidFill>
            <a:srgbClr val="FEF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1143004" y="6858002"/>
            <a:ext cx="5667375" cy="15638463"/>
            <a:chOff x="1905000" y="20040600"/>
            <a:chExt cx="5667375" cy="15638463"/>
          </a:xfrm>
        </p:grpSpPr>
        <p:graphicFrame>
          <p:nvGraphicFramePr>
            <p:cNvPr id="8" name="Object 7"/>
            <p:cNvGraphicFramePr>
              <a:graphicFrameLocks noChangeAspect="1"/>
            </p:cNvGraphicFramePr>
            <p:nvPr/>
          </p:nvGraphicFramePr>
          <p:xfrm>
            <a:off x="1905000" y="27660600"/>
            <a:ext cx="5667375" cy="8018463"/>
          </p:xfrm>
          <a:graphic>
            <a:graphicData uri="http://schemas.openxmlformats.org/presentationml/2006/ole">
              <p:oleObj spid="_x0000_s1030" name="Acrobat Document" r:id="rId4" imgW="5668166" imgH="8019048" progId="AcroExch.Document.7">
                <p:embed/>
              </p:oleObj>
            </a:graphicData>
          </a:graphic>
        </p:graphicFrame>
        <p:graphicFrame>
          <p:nvGraphicFramePr>
            <p:cNvPr id="7" name="Object 6"/>
            <p:cNvGraphicFramePr>
              <a:graphicFrameLocks noChangeAspect="1"/>
            </p:cNvGraphicFramePr>
            <p:nvPr/>
          </p:nvGraphicFramePr>
          <p:xfrm>
            <a:off x="1905000" y="20040600"/>
            <a:ext cx="5657850" cy="8008937"/>
          </p:xfrm>
          <a:graphic>
            <a:graphicData uri="http://schemas.openxmlformats.org/presentationml/2006/ole">
              <p:oleObj spid="_x0000_s1029" name="Acrobat Document" r:id="rId5" imgW="5657143" imgH="8009524" progId="AcroExch.Document.7">
                <p:embed/>
              </p:oleObj>
            </a:graphicData>
          </a:graphic>
        </p:graphicFrame>
      </p:grpSp>
      <p:graphicFrame>
        <p:nvGraphicFramePr>
          <p:cNvPr id="9" name="Object 8"/>
          <p:cNvGraphicFramePr>
            <a:graphicFrameLocks noChangeAspect="1"/>
          </p:cNvGraphicFramePr>
          <p:nvPr/>
        </p:nvGraphicFramePr>
        <p:xfrm>
          <a:off x="27584400" y="6705600"/>
          <a:ext cx="5728626" cy="13868400"/>
        </p:xfrm>
        <a:graphic>
          <a:graphicData uri="http://schemas.openxmlformats.org/presentationml/2006/ole">
            <p:oleObj spid="_x0000_s1031" name="Acrobat Document" r:id="rId6" imgW="22942857" imgH="55542857" progId="AcroExch.Document.7">
              <p:embed/>
            </p:oleObj>
          </a:graphicData>
        </a:graphic>
      </p:graphicFrame>
      <p:pic>
        <p:nvPicPr>
          <p:cNvPr id="12" name="Picture 11" descr="clement clarke screenshot.gif"/>
          <p:cNvPicPr>
            <a:picLocks noChangeAspect="1"/>
          </p:cNvPicPr>
          <p:nvPr/>
        </p:nvPicPr>
        <p:blipFill>
          <a:blip r:embed="rId7"/>
          <a:stretch>
            <a:fillRect/>
          </a:stretch>
        </p:blipFill>
        <p:spPr>
          <a:xfrm>
            <a:off x="1066804" y="32670752"/>
            <a:ext cx="4352925" cy="3152775"/>
          </a:xfrm>
          <a:prstGeom prst="rect">
            <a:avLst/>
          </a:prstGeom>
          <a:solidFill>
            <a:schemeClr val="bg1"/>
          </a:solidFill>
          <a:effectLst/>
        </p:spPr>
      </p:pic>
      <p:pic>
        <p:nvPicPr>
          <p:cNvPr id="13" name="Picture 12" descr="vitalograph screenshot.gif"/>
          <p:cNvPicPr>
            <a:picLocks noChangeAspect="1"/>
          </p:cNvPicPr>
          <p:nvPr/>
        </p:nvPicPr>
        <p:blipFill>
          <a:blip r:embed="rId8"/>
          <a:stretch>
            <a:fillRect/>
          </a:stretch>
        </p:blipFill>
        <p:spPr>
          <a:xfrm>
            <a:off x="6172200" y="32661225"/>
            <a:ext cx="4381500" cy="3162300"/>
          </a:xfrm>
          <a:prstGeom prst="rect">
            <a:avLst/>
          </a:prstGeom>
          <a:solidFill>
            <a:schemeClr val="bg1"/>
          </a:solidFill>
          <a:effectLst/>
        </p:spPr>
      </p:pic>
      <p:sp>
        <p:nvSpPr>
          <p:cNvPr id="14" name="Rectangle 13"/>
          <p:cNvSpPr/>
          <p:nvPr/>
        </p:nvSpPr>
        <p:spPr>
          <a:xfrm>
            <a:off x="0" y="2057401"/>
            <a:ext cx="34747200" cy="236988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Oasys Internet database</a:t>
            </a:r>
            <a:endParaRPr lang="en-US" sz="1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TextBox 14"/>
          <p:cNvSpPr txBox="1"/>
          <p:nvPr/>
        </p:nvSpPr>
        <p:spPr>
          <a:xfrm>
            <a:off x="7620000" y="8534402"/>
            <a:ext cx="9144000" cy="7109639"/>
          </a:xfrm>
          <a:prstGeom prst="rect">
            <a:avLst/>
          </a:prstGeom>
          <a:noFill/>
        </p:spPr>
        <p:txBody>
          <a:bodyPr wrap="square" rtlCol="0">
            <a:spAutoFit/>
          </a:bodyPr>
          <a:lstStyle/>
          <a:p>
            <a:r>
              <a:rPr lang="en-GB" sz="2400" b="1" dirty="0"/>
              <a:t>Occupational asthma</a:t>
            </a:r>
            <a:endParaRPr lang="en-GB" sz="2400" dirty="0"/>
          </a:p>
          <a:p>
            <a:r>
              <a:rPr lang="en-GB" sz="2400" dirty="0"/>
              <a:t>Occupational asthma is the commonest lung </a:t>
            </a:r>
            <a:r>
              <a:rPr lang="en-GB" sz="2400" dirty="0" smtClean="0"/>
              <a:t>disease </a:t>
            </a:r>
            <a:r>
              <a:rPr lang="en-GB" sz="2400" dirty="0"/>
              <a:t>and stops skilled people working </a:t>
            </a:r>
            <a:r>
              <a:rPr lang="en-GB" sz="2400" dirty="0" smtClean="0"/>
              <a:t>mid-career, at an estimated cost of £1.1 </a:t>
            </a:r>
            <a:r>
              <a:rPr lang="en-GB" sz="2400" dirty="0"/>
              <a:t>billion over the next 10 </a:t>
            </a:r>
            <a:r>
              <a:rPr lang="en-GB" sz="2400" dirty="0" smtClean="0"/>
              <a:t>years (HSE). </a:t>
            </a:r>
            <a:r>
              <a:rPr lang="en-GB" sz="2400" dirty="0"/>
              <a:t>About 15% of adult onset asthma is caused by exposures at work (BOHRF UK occupational asthma guidelines, 2010).</a:t>
            </a:r>
          </a:p>
          <a:p>
            <a:r>
              <a:rPr lang="en-GB" sz="2400" dirty="0"/>
              <a:t> </a:t>
            </a:r>
          </a:p>
          <a:p>
            <a:r>
              <a:rPr lang="en-GB" sz="2400" b="1" dirty="0"/>
              <a:t>Diagnosis of Occupational </a:t>
            </a:r>
            <a:r>
              <a:rPr lang="en-GB" sz="2400" b="1" dirty="0" smtClean="0"/>
              <a:t>Asthma</a:t>
            </a:r>
          </a:p>
          <a:p>
            <a:r>
              <a:rPr lang="en-GB" sz="2400" dirty="0" smtClean="0"/>
              <a:t>The diagnosis of occupational asthma is difficult and previously beyond the resources of most lung function and occupational health departments. Only around 1 in 10 people with occupational asthma receive a diagnosis. A </a:t>
            </a:r>
            <a:r>
              <a:rPr lang="en-GB" sz="2400" dirty="0"/>
              <a:t>recent survey showed that only 15% of departments were able to offer diagnostic tests complying with the BTS standards of care </a:t>
            </a:r>
            <a:r>
              <a:rPr lang="en-GB" sz="2400" dirty="0" smtClean="0"/>
              <a:t>(Occupational </a:t>
            </a:r>
            <a:r>
              <a:rPr lang="en-GB" sz="2400" dirty="0"/>
              <a:t>Medicine, 2008). </a:t>
            </a:r>
            <a:endParaRPr lang="en-GB" sz="2400" dirty="0" smtClean="0"/>
          </a:p>
          <a:p>
            <a:r>
              <a:rPr lang="en-GB" sz="2400" dirty="0"/>
              <a:t> </a:t>
            </a:r>
          </a:p>
          <a:p>
            <a:r>
              <a:rPr lang="en-GB" sz="2400" b="1" dirty="0" smtClean="0"/>
              <a:t>Oasys</a:t>
            </a:r>
            <a:endParaRPr lang="en-GB" sz="2400" dirty="0"/>
          </a:p>
          <a:p>
            <a:r>
              <a:rPr lang="en-GB" sz="2400" dirty="0"/>
              <a:t>The Oasys computer program </a:t>
            </a:r>
            <a:r>
              <a:rPr lang="en-GB" sz="2400" dirty="0" smtClean="0"/>
              <a:t>analyses </a:t>
            </a:r>
            <a:r>
              <a:rPr lang="en-GB" sz="2400" dirty="0"/>
              <a:t>serial peak flow records </a:t>
            </a:r>
            <a:r>
              <a:rPr lang="en-GB" sz="2400" dirty="0" smtClean="0"/>
              <a:t>for signs of </a:t>
            </a:r>
            <a:r>
              <a:rPr lang="en-GB" sz="2400" dirty="0"/>
              <a:t>occupational asthma. It has a sensitivity of 77% and specificity of 93% </a:t>
            </a:r>
            <a:r>
              <a:rPr lang="en-GB" sz="2400" dirty="0" smtClean="0"/>
              <a:t>(Thorax</a:t>
            </a:r>
            <a:r>
              <a:rPr lang="en-GB" sz="2400" dirty="0"/>
              <a:t>, 2009), better than any other validated test for occupational asthma</a:t>
            </a:r>
            <a:r>
              <a:rPr lang="en-GB" sz="2400" dirty="0" smtClean="0"/>
              <a:t>. Diagnosing occupational asthma with Oasys is cheap and easy.</a:t>
            </a:r>
            <a:endParaRPr lang="en-GB" sz="2400" dirty="0"/>
          </a:p>
        </p:txBody>
      </p:sp>
      <p:sp>
        <p:nvSpPr>
          <p:cNvPr id="16" name="Rectangle 15"/>
          <p:cNvSpPr/>
          <p:nvPr/>
        </p:nvSpPr>
        <p:spPr>
          <a:xfrm>
            <a:off x="1066800" y="24384002"/>
            <a:ext cx="102870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Step 1: Data collection</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Rectangle 16"/>
          <p:cNvSpPr/>
          <p:nvPr/>
        </p:nvSpPr>
        <p:spPr>
          <a:xfrm>
            <a:off x="1066800" y="27736803"/>
            <a:ext cx="870204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Step 2: Data entry</a:t>
            </a:r>
          </a:p>
        </p:txBody>
      </p:sp>
      <p:sp>
        <p:nvSpPr>
          <p:cNvPr id="18" name="Rectangle 17"/>
          <p:cNvSpPr/>
          <p:nvPr/>
        </p:nvSpPr>
        <p:spPr>
          <a:xfrm>
            <a:off x="13030200" y="25165053"/>
            <a:ext cx="76962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Step 3: </a:t>
            </a:r>
            <a:r>
              <a:rPr lang="en-US" sz="72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Analyse</a:t>
            </a:r>
            <a:endPar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9" name="TextBox 18"/>
          <p:cNvSpPr txBox="1"/>
          <p:nvPr/>
        </p:nvSpPr>
        <p:spPr>
          <a:xfrm>
            <a:off x="17693640" y="8534403"/>
            <a:ext cx="9067800" cy="6740307"/>
          </a:xfrm>
          <a:prstGeom prst="rect">
            <a:avLst/>
          </a:prstGeom>
          <a:noFill/>
        </p:spPr>
        <p:txBody>
          <a:bodyPr wrap="square" rtlCol="0">
            <a:spAutoFit/>
          </a:bodyPr>
          <a:lstStyle/>
          <a:p>
            <a:r>
              <a:rPr lang="en-GB" sz="2400" dirty="0" smtClean="0"/>
              <a:t>Oasys has teamed up with 2 meter manufacturers, Clement Clarke and Vitalograph, to provide automatic downloading of data into the program. As manual data entry takes around 30 minutes this gives the meters a competitive advantage and Oasys receives a portion of the sale price.</a:t>
            </a:r>
          </a:p>
          <a:p>
            <a:endParaRPr lang="en-GB" sz="2400" dirty="0"/>
          </a:p>
          <a:p>
            <a:r>
              <a:rPr lang="en-GB" sz="2400" dirty="0" smtClean="0"/>
              <a:t>This funding solution allows us to give Oasys away for free, which will be especially important in developing countries.</a:t>
            </a:r>
          </a:p>
          <a:p>
            <a:endParaRPr lang="en-GB" sz="2400" dirty="0"/>
          </a:p>
          <a:p>
            <a:r>
              <a:rPr lang="en-GB" sz="2400" dirty="0" smtClean="0"/>
              <a:t>Meters that download automatically provide a cost saving for the NHS and any other companies / organisations in developed countries, while still allowing Oasys to receive income and the meter manufacturers to turn a profit.</a:t>
            </a:r>
          </a:p>
          <a:p>
            <a:endParaRPr lang="en-GB" sz="2400" dirty="0"/>
          </a:p>
          <a:p>
            <a:r>
              <a:rPr lang="en-GB" sz="2400" dirty="0" smtClean="0"/>
              <a:t>The meter manufacturers will use their advertising and marketing muscle to promote their new Oasys compatible meters. This will increase awareness of occupational asthma and Oasys, improving the rate of diagnosis.</a:t>
            </a:r>
            <a:endParaRPr lang="en-GB" sz="2400" dirty="0"/>
          </a:p>
        </p:txBody>
      </p:sp>
      <p:sp>
        <p:nvSpPr>
          <p:cNvPr id="20" name="Rectangle 19"/>
          <p:cNvSpPr/>
          <p:nvPr/>
        </p:nvSpPr>
        <p:spPr>
          <a:xfrm>
            <a:off x="7620000" y="6781802"/>
            <a:ext cx="32004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Oasys</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1" name="Rectangle 20"/>
          <p:cNvSpPr/>
          <p:nvPr/>
        </p:nvSpPr>
        <p:spPr>
          <a:xfrm>
            <a:off x="17693640" y="6781802"/>
            <a:ext cx="57150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Funding</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4" name="Rectangle 23"/>
          <p:cNvSpPr/>
          <p:nvPr/>
        </p:nvSpPr>
        <p:spPr>
          <a:xfrm>
            <a:off x="7620000" y="16535403"/>
            <a:ext cx="93726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Internet database</a:t>
            </a:r>
          </a:p>
        </p:txBody>
      </p:sp>
      <p:sp>
        <p:nvSpPr>
          <p:cNvPr id="26" name="TextBox 25"/>
          <p:cNvSpPr txBox="1"/>
          <p:nvPr/>
        </p:nvSpPr>
        <p:spPr>
          <a:xfrm>
            <a:off x="7620000" y="18394679"/>
            <a:ext cx="9067800" cy="2308324"/>
          </a:xfrm>
          <a:prstGeom prst="rect">
            <a:avLst/>
          </a:prstGeom>
          <a:noFill/>
        </p:spPr>
        <p:txBody>
          <a:bodyPr wrap="square" rtlCol="0">
            <a:spAutoFit/>
          </a:bodyPr>
          <a:lstStyle/>
          <a:p>
            <a:r>
              <a:rPr lang="en-GB" sz="2400" dirty="0" smtClean="0"/>
              <a:t>The Internet Database stores the anonymous parts of all records analysed using Oasys. This allows us to provide billing and usage information to meter manufacturers  and will become the biggest repository of serial peak flow records globally. We also intend to use this for audit and research purposes. We hope it will become the primary barometer of the fight against occupational asthma.</a:t>
            </a:r>
            <a:endParaRPr lang="en-GB" sz="2400" dirty="0"/>
          </a:p>
        </p:txBody>
      </p:sp>
      <p:sp>
        <p:nvSpPr>
          <p:cNvPr id="27" name="TextBox 26"/>
          <p:cNvSpPr txBox="1"/>
          <p:nvPr/>
        </p:nvSpPr>
        <p:spPr>
          <a:xfrm>
            <a:off x="1066800" y="29718001"/>
            <a:ext cx="9220200" cy="1938992"/>
          </a:xfrm>
          <a:prstGeom prst="rect">
            <a:avLst/>
          </a:prstGeom>
          <a:noFill/>
        </p:spPr>
        <p:txBody>
          <a:bodyPr wrap="square" rtlCol="0">
            <a:spAutoFit/>
          </a:bodyPr>
          <a:lstStyle/>
          <a:p>
            <a:r>
              <a:rPr lang="en-GB" sz="2400" dirty="0" smtClean="0"/>
              <a:t>Data can be downloaded automatically by using a meter from one of our partners.</a:t>
            </a:r>
          </a:p>
          <a:p>
            <a:endParaRPr lang="en-GB" sz="2400" dirty="0"/>
          </a:p>
          <a:p>
            <a:r>
              <a:rPr lang="en-GB" sz="2400" dirty="0" smtClean="0"/>
              <a:t>Alternatively data can be entered manually, which takes around 30 minutes per record.</a:t>
            </a:r>
            <a:endParaRPr lang="en-GB" sz="2400" dirty="0"/>
          </a:p>
        </p:txBody>
      </p:sp>
      <p:sp>
        <p:nvSpPr>
          <p:cNvPr id="28" name="TextBox 27"/>
          <p:cNvSpPr txBox="1"/>
          <p:nvPr/>
        </p:nvSpPr>
        <p:spPr>
          <a:xfrm>
            <a:off x="1066800" y="26212803"/>
            <a:ext cx="9829800" cy="830997"/>
          </a:xfrm>
          <a:prstGeom prst="rect">
            <a:avLst/>
          </a:prstGeom>
          <a:noFill/>
        </p:spPr>
        <p:txBody>
          <a:bodyPr wrap="square" rtlCol="0">
            <a:spAutoFit/>
          </a:bodyPr>
          <a:lstStyle/>
          <a:p>
            <a:r>
              <a:rPr lang="en-GB" sz="2400" dirty="0" smtClean="0"/>
              <a:t>Patients are asked to record their peak flow, every 2 hours from waking up until going to bed, for four weeks.</a:t>
            </a:r>
            <a:endParaRPr lang="en-GB" sz="2400" dirty="0"/>
          </a:p>
        </p:txBody>
      </p:sp>
      <p:pic>
        <p:nvPicPr>
          <p:cNvPr id="1034" name="Picture 10"/>
          <p:cNvPicPr>
            <a:picLocks noChangeAspect="1" noChangeArrowheads="1"/>
          </p:cNvPicPr>
          <p:nvPr/>
        </p:nvPicPr>
        <p:blipFill>
          <a:blip r:embed="rId9"/>
          <a:srcRect b="11397"/>
          <a:stretch>
            <a:fillRect/>
          </a:stretch>
        </p:blipFill>
        <p:spPr bwMode="auto">
          <a:xfrm>
            <a:off x="13182602" y="27974926"/>
            <a:ext cx="6696075" cy="7848600"/>
          </a:xfrm>
          <a:prstGeom prst="rect">
            <a:avLst/>
          </a:prstGeom>
          <a:solidFill>
            <a:schemeClr val="bg1"/>
          </a:solidFill>
          <a:ln w="152400" cap="rnd">
            <a:solidFill>
              <a:schemeClr val="bg1"/>
            </a:solidFill>
            <a:round/>
            <a:headEnd/>
            <a:tailEnd/>
          </a:ln>
          <a:effectLst>
            <a:outerShdw blurRad="50800" dist="38100" dir="2700000" algn="tl" rotWithShape="0">
              <a:prstClr val="black">
                <a:alpha val="40000"/>
              </a:prstClr>
            </a:outerShdw>
          </a:effectLst>
        </p:spPr>
      </p:pic>
      <p:pic>
        <p:nvPicPr>
          <p:cNvPr id="1035" name="Picture 11"/>
          <p:cNvPicPr>
            <a:picLocks noChangeAspect="1" noChangeArrowheads="1"/>
          </p:cNvPicPr>
          <p:nvPr/>
        </p:nvPicPr>
        <p:blipFill>
          <a:blip r:embed="rId10"/>
          <a:srcRect b="76278"/>
          <a:stretch>
            <a:fillRect/>
          </a:stretch>
        </p:blipFill>
        <p:spPr bwMode="auto">
          <a:xfrm>
            <a:off x="21183600" y="32242126"/>
            <a:ext cx="4838700" cy="3581400"/>
          </a:xfrm>
          <a:prstGeom prst="rect">
            <a:avLst/>
          </a:prstGeom>
          <a:solidFill>
            <a:schemeClr val="bg1"/>
          </a:solidFill>
          <a:ln w="152400" cap="rnd">
            <a:solidFill>
              <a:schemeClr val="bg1"/>
            </a:solidFill>
            <a:round/>
            <a:headEnd/>
            <a:tailEnd/>
          </a:ln>
          <a:effectLst>
            <a:outerShdw blurRad="50800" dist="38100" dir="2700000" algn="tl" rotWithShape="0">
              <a:prstClr val="black">
                <a:alpha val="40000"/>
              </a:prstClr>
            </a:outerShdw>
          </a:effectLst>
        </p:spPr>
      </p:pic>
      <p:pic>
        <p:nvPicPr>
          <p:cNvPr id="1036" name="Picture 12"/>
          <p:cNvPicPr>
            <a:picLocks noChangeAspect="1" noChangeArrowheads="1"/>
          </p:cNvPicPr>
          <p:nvPr/>
        </p:nvPicPr>
        <p:blipFill>
          <a:blip r:embed="rId11"/>
          <a:srcRect t="23082" r="-12249" b="52262"/>
          <a:stretch>
            <a:fillRect/>
          </a:stretch>
        </p:blipFill>
        <p:spPr bwMode="auto">
          <a:xfrm>
            <a:off x="21183600" y="27965402"/>
            <a:ext cx="4800600" cy="3581400"/>
          </a:xfrm>
          <a:prstGeom prst="rect">
            <a:avLst/>
          </a:prstGeom>
          <a:solidFill>
            <a:schemeClr val="bg1"/>
          </a:solidFill>
          <a:ln w="152400" cap="rnd">
            <a:solidFill>
              <a:schemeClr val="bg1"/>
            </a:solidFill>
            <a:round/>
            <a:headEnd/>
            <a:tailEnd/>
          </a:ln>
          <a:effectLst>
            <a:outerShdw blurRad="50800" dist="38100" dir="2700000" algn="tl" rotWithShape="0">
              <a:prstClr val="black">
                <a:alpha val="40000"/>
              </a:prstClr>
            </a:outerShdw>
          </a:effectLst>
        </p:spPr>
      </p:pic>
      <p:pic>
        <p:nvPicPr>
          <p:cNvPr id="1037" name="Picture 13"/>
          <p:cNvPicPr>
            <a:picLocks noChangeAspect="1" noChangeArrowheads="1"/>
          </p:cNvPicPr>
          <p:nvPr/>
        </p:nvPicPr>
        <p:blipFill>
          <a:blip r:embed="rId12"/>
          <a:srcRect/>
          <a:stretch>
            <a:fillRect/>
          </a:stretch>
        </p:blipFill>
        <p:spPr bwMode="auto">
          <a:xfrm>
            <a:off x="27283705" y="25908002"/>
            <a:ext cx="6029325" cy="9915525"/>
          </a:xfrm>
          <a:prstGeom prst="rect">
            <a:avLst/>
          </a:prstGeom>
          <a:solidFill>
            <a:schemeClr val="bg1"/>
          </a:solidFill>
          <a:ln w="152400" cap="rnd">
            <a:solidFill>
              <a:schemeClr val="bg1"/>
            </a:solidFill>
            <a:round/>
            <a:headEnd/>
            <a:tailEnd/>
          </a:ln>
          <a:effectLst>
            <a:outerShdw blurRad="50800" dist="38100" dir="2700000" algn="tl" rotWithShape="0">
              <a:prstClr val="black">
                <a:alpha val="40000"/>
              </a:prstClr>
            </a:outerShdw>
          </a:effectLst>
        </p:spPr>
      </p:pic>
      <p:sp>
        <p:nvSpPr>
          <p:cNvPr id="34" name="TextBox 33"/>
          <p:cNvSpPr txBox="1"/>
          <p:nvPr/>
        </p:nvSpPr>
        <p:spPr>
          <a:xfrm>
            <a:off x="21031200" y="25393649"/>
            <a:ext cx="5105400" cy="1938992"/>
          </a:xfrm>
          <a:prstGeom prst="rect">
            <a:avLst/>
          </a:prstGeom>
          <a:noFill/>
        </p:spPr>
        <p:txBody>
          <a:bodyPr wrap="square" rtlCol="0">
            <a:spAutoFit/>
          </a:bodyPr>
          <a:lstStyle/>
          <a:p>
            <a:r>
              <a:rPr lang="en-GB" sz="2400" dirty="0" smtClean="0"/>
              <a:t>Oasys provides a wide variety of graphs to aid visual analysis and scores for computer based analysis. These are the Oasys 2 score, the ABC score and the timepoint score.</a:t>
            </a:r>
            <a:endParaRPr lang="en-GB" sz="2400" dirty="0"/>
          </a:p>
        </p:txBody>
      </p:sp>
      <p:grpSp>
        <p:nvGrpSpPr>
          <p:cNvPr id="53" name="Group 52"/>
          <p:cNvGrpSpPr/>
          <p:nvPr/>
        </p:nvGrpSpPr>
        <p:grpSpPr>
          <a:xfrm>
            <a:off x="17922244" y="17602203"/>
            <a:ext cx="7972425" cy="6437589"/>
            <a:chOff x="17221200" y="16611600"/>
            <a:chExt cx="7972425" cy="6437589"/>
          </a:xfrm>
          <a:effectLst>
            <a:outerShdw blurRad="50800" dist="38100" dir="2700000" algn="tl" rotWithShape="0">
              <a:prstClr val="black">
                <a:alpha val="40000"/>
              </a:prstClr>
            </a:outerShdw>
          </a:effectLst>
        </p:grpSpPr>
        <p:pic>
          <p:nvPicPr>
            <p:cNvPr id="36" name="Picture 35" descr="David Baldwin, Nottingham, UK">
              <a:hlinkClick r:id="rId13" tooltip="David Baldwin, Nottingham, UK"/>
            </p:cNvPr>
            <p:cNvPicPr>
              <a:picLocks noChangeAspect="1" noChangeArrowheads="1"/>
            </p:cNvPicPr>
            <p:nvPr/>
          </p:nvPicPr>
          <p:blipFill>
            <a:blip r:embed="rId14"/>
            <a:srcRect/>
            <a:stretch>
              <a:fillRect/>
            </a:stretch>
          </p:blipFill>
          <p:spPr bwMode="auto">
            <a:xfrm>
              <a:off x="21250275" y="18821400"/>
              <a:ext cx="1190625" cy="2017989"/>
            </a:xfrm>
            <a:prstGeom prst="rect">
              <a:avLst/>
            </a:prstGeom>
            <a:noFill/>
          </p:spPr>
        </p:pic>
        <p:pic>
          <p:nvPicPr>
            <p:cNvPr id="37" name="Picture 36" descr="Sherwood Burge, Oasys">
              <a:hlinkClick r:id="rId15" tooltip="Sherwood Burge, Oasys"/>
            </p:cNvPr>
            <p:cNvPicPr>
              <a:picLocks noChangeAspect="1" noChangeArrowheads="1"/>
            </p:cNvPicPr>
            <p:nvPr/>
          </p:nvPicPr>
          <p:blipFill>
            <a:blip r:embed="rId16"/>
            <a:srcRect/>
            <a:stretch>
              <a:fillRect/>
            </a:stretch>
          </p:blipFill>
          <p:spPr bwMode="auto">
            <a:xfrm>
              <a:off x="17221200" y="16611600"/>
              <a:ext cx="1190625" cy="2017989"/>
            </a:xfrm>
            <a:prstGeom prst="rect">
              <a:avLst/>
            </a:prstGeom>
            <a:noFill/>
          </p:spPr>
        </p:pic>
        <p:pic>
          <p:nvPicPr>
            <p:cNvPr id="38" name="Picture 37" descr="Charles Pantin, Keele, UK">
              <a:hlinkClick r:id="rId17" tooltip="Charles Pantin, Keele, UK"/>
            </p:cNvPr>
            <p:cNvPicPr>
              <a:picLocks noChangeAspect="1" noChangeArrowheads="1"/>
            </p:cNvPicPr>
            <p:nvPr/>
          </p:nvPicPr>
          <p:blipFill>
            <a:blip r:embed="rId18"/>
            <a:srcRect/>
            <a:stretch>
              <a:fillRect/>
            </a:stretch>
          </p:blipFill>
          <p:spPr bwMode="auto">
            <a:xfrm>
              <a:off x="21259800" y="21031200"/>
              <a:ext cx="1190625" cy="2017989"/>
            </a:xfrm>
            <a:prstGeom prst="rect">
              <a:avLst/>
            </a:prstGeom>
            <a:noFill/>
          </p:spPr>
        </p:pic>
        <p:pic>
          <p:nvPicPr>
            <p:cNvPr id="39" name="Picture 38" descr="Phil Bright, Oasys">
              <a:hlinkClick r:id="rId19" tooltip="Phil Bright, Oasys"/>
            </p:cNvPr>
            <p:cNvPicPr>
              <a:picLocks noChangeAspect="1" noChangeArrowheads="1"/>
            </p:cNvPicPr>
            <p:nvPr/>
          </p:nvPicPr>
          <p:blipFill>
            <a:blip r:embed="rId20"/>
            <a:srcRect/>
            <a:stretch>
              <a:fillRect/>
            </a:stretch>
          </p:blipFill>
          <p:spPr bwMode="auto">
            <a:xfrm>
              <a:off x="24003000" y="16611600"/>
              <a:ext cx="1190625" cy="2017989"/>
            </a:xfrm>
            <a:prstGeom prst="rect">
              <a:avLst/>
            </a:prstGeom>
            <a:noFill/>
          </p:spPr>
        </p:pic>
        <p:pic>
          <p:nvPicPr>
            <p:cNvPr id="40" name="Picture 39" descr="Cedd Burge, Oasys">
              <a:hlinkClick r:id="rId21" tooltip="Cedd Burge, Oasys"/>
            </p:cNvPr>
            <p:cNvPicPr>
              <a:picLocks noChangeAspect="1" noChangeArrowheads="1"/>
            </p:cNvPicPr>
            <p:nvPr/>
          </p:nvPicPr>
          <p:blipFill>
            <a:blip r:embed="rId22"/>
            <a:srcRect/>
            <a:stretch>
              <a:fillRect/>
            </a:stretch>
          </p:blipFill>
          <p:spPr bwMode="auto">
            <a:xfrm>
              <a:off x="19907250" y="16611600"/>
              <a:ext cx="1190625" cy="2017989"/>
            </a:xfrm>
            <a:prstGeom prst="rect">
              <a:avLst/>
            </a:prstGeom>
            <a:noFill/>
          </p:spPr>
        </p:pic>
        <p:pic>
          <p:nvPicPr>
            <p:cNvPr id="41" name="Picture 40" descr="Darren Newton, Oasys">
              <a:hlinkClick r:id="rId23" tooltip="Darren Newton, Oasys"/>
            </p:cNvPr>
            <p:cNvPicPr>
              <a:picLocks noChangeAspect="1" noChangeArrowheads="1"/>
            </p:cNvPicPr>
            <p:nvPr/>
          </p:nvPicPr>
          <p:blipFill>
            <a:blip r:embed="rId24"/>
            <a:srcRect/>
            <a:stretch>
              <a:fillRect/>
            </a:stretch>
          </p:blipFill>
          <p:spPr bwMode="auto">
            <a:xfrm>
              <a:off x="17221200" y="18821400"/>
              <a:ext cx="1190625" cy="2017989"/>
            </a:xfrm>
            <a:prstGeom prst="rect">
              <a:avLst/>
            </a:prstGeom>
            <a:noFill/>
          </p:spPr>
        </p:pic>
        <p:pic>
          <p:nvPicPr>
            <p:cNvPr id="42" name="Picture 41" descr="Alastair Robertson, Selly Oak Hospital">
              <a:hlinkClick r:id="rId25" tooltip="Alastair Robertson, Selly Oak Hospital"/>
            </p:cNvPr>
            <p:cNvPicPr>
              <a:picLocks noChangeAspect="1" noChangeArrowheads="1"/>
            </p:cNvPicPr>
            <p:nvPr/>
          </p:nvPicPr>
          <p:blipFill>
            <a:blip r:embed="rId26"/>
            <a:srcRect/>
            <a:stretch>
              <a:fillRect/>
            </a:stretch>
          </p:blipFill>
          <p:spPr bwMode="auto">
            <a:xfrm>
              <a:off x="18564225" y="21031200"/>
              <a:ext cx="1190625" cy="2017989"/>
            </a:xfrm>
            <a:prstGeom prst="rect">
              <a:avLst/>
            </a:prstGeom>
            <a:noFill/>
          </p:spPr>
        </p:pic>
        <p:pic>
          <p:nvPicPr>
            <p:cNvPr id="43" name="Picture 42" descr="John Jackson, Jackson Hocking Limited, UK">
              <a:hlinkClick r:id="rId27" tooltip="John Jackson, Jackson Hocking Limited, UK"/>
            </p:cNvPr>
            <p:cNvPicPr>
              <a:picLocks noChangeAspect="1" noChangeArrowheads="1"/>
            </p:cNvPicPr>
            <p:nvPr/>
          </p:nvPicPr>
          <p:blipFill>
            <a:blip r:embed="rId28"/>
            <a:srcRect/>
            <a:stretch>
              <a:fillRect/>
            </a:stretch>
          </p:blipFill>
          <p:spPr bwMode="auto">
            <a:xfrm>
              <a:off x="17221200" y="21031200"/>
              <a:ext cx="1190625" cy="2017989"/>
            </a:xfrm>
            <a:prstGeom prst="rect">
              <a:avLst/>
            </a:prstGeom>
            <a:noFill/>
          </p:spPr>
        </p:pic>
        <p:pic>
          <p:nvPicPr>
            <p:cNvPr id="44" name="Picture 43" descr="Arun Dev Vellore, Oasys">
              <a:hlinkClick r:id="rId29" tooltip="Arun Dev Vellore, Oasys"/>
            </p:cNvPr>
            <p:cNvPicPr>
              <a:picLocks noChangeAspect="1" noChangeArrowheads="1"/>
            </p:cNvPicPr>
            <p:nvPr/>
          </p:nvPicPr>
          <p:blipFill>
            <a:blip r:embed="rId30"/>
            <a:srcRect/>
            <a:stretch>
              <a:fillRect/>
            </a:stretch>
          </p:blipFill>
          <p:spPr bwMode="auto">
            <a:xfrm>
              <a:off x="22631400" y="16611600"/>
              <a:ext cx="1190625" cy="2017989"/>
            </a:xfrm>
            <a:prstGeom prst="rect">
              <a:avLst/>
            </a:prstGeom>
            <a:noFill/>
          </p:spPr>
        </p:pic>
        <p:pic>
          <p:nvPicPr>
            <p:cNvPr id="45" name="Picture 44" descr="John Belcher, Oasys">
              <a:hlinkClick r:id="rId31" tooltip="John Belcher, Oasys"/>
            </p:cNvPr>
            <p:cNvPicPr>
              <a:picLocks noChangeAspect="1" noChangeArrowheads="1"/>
            </p:cNvPicPr>
            <p:nvPr/>
          </p:nvPicPr>
          <p:blipFill>
            <a:blip r:embed="rId32"/>
            <a:srcRect/>
            <a:stretch>
              <a:fillRect/>
            </a:stretch>
          </p:blipFill>
          <p:spPr bwMode="auto">
            <a:xfrm>
              <a:off x="22631400" y="18821400"/>
              <a:ext cx="1190625" cy="2017989"/>
            </a:xfrm>
            <a:prstGeom prst="rect">
              <a:avLst/>
            </a:prstGeom>
            <a:noFill/>
          </p:spPr>
        </p:pic>
        <p:pic>
          <p:nvPicPr>
            <p:cNvPr id="46" name="Picture 45" descr="Vicky Moore, Oasys">
              <a:hlinkClick r:id="rId33" tooltip="Vicky Moore, Oasys"/>
            </p:cNvPr>
            <p:cNvPicPr>
              <a:picLocks noChangeAspect="1" noChangeArrowheads="1"/>
            </p:cNvPicPr>
            <p:nvPr/>
          </p:nvPicPr>
          <p:blipFill>
            <a:blip r:embed="rId34"/>
            <a:srcRect/>
            <a:stretch>
              <a:fillRect/>
            </a:stretch>
          </p:blipFill>
          <p:spPr bwMode="auto">
            <a:xfrm>
              <a:off x="21250275" y="16611600"/>
              <a:ext cx="1190625" cy="2017989"/>
            </a:xfrm>
            <a:prstGeom prst="rect">
              <a:avLst/>
            </a:prstGeom>
            <a:noFill/>
          </p:spPr>
        </p:pic>
        <p:pic>
          <p:nvPicPr>
            <p:cNvPr id="47" name="ctl00_main_rpictures_ctl00_ipicture" descr="Sarah Manney (2007)">
              <a:hlinkClick r:id="rId35"/>
            </p:cNvPr>
            <p:cNvPicPr>
              <a:picLocks noChangeAspect="1" noChangeArrowheads="1"/>
            </p:cNvPicPr>
            <p:nvPr/>
          </p:nvPicPr>
          <p:blipFill>
            <a:blip r:embed="rId36"/>
            <a:srcRect/>
            <a:stretch>
              <a:fillRect/>
            </a:stretch>
          </p:blipFill>
          <p:spPr bwMode="auto">
            <a:xfrm>
              <a:off x="19907250" y="18821400"/>
              <a:ext cx="1190625" cy="2017989"/>
            </a:xfrm>
            <a:prstGeom prst="rect">
              <a:avLst/>
            </a:prstGeom>
            <a:noFill/>
          </p:spPr>
        </p:pic>
        <p:pic>
          <p:nvPicPr>
            <p:cNvPr id="48" name="ctl00_main_rpictures_ctl00_ipicture" descr="Maritta Jaakkola (2006)">
              <a:hlinkClick r:id="rId37"/>
            </p:cNvPr>
            <p:cNvPicPr>
              <a:picLocks noChangeAspect="1" noChangeArrowheads="1"/>
            </p:cNvPicPr>
            <p:nvPr/>
          </p:nvPicPr>
          <p:blipFill>
            <a:blip r:embed="rId38"/>
            <a:srcRect/>
            <a:stretch>
              <a:fillRect/>
            </a:stretch>
          </p:blipFill>
          <p:spPr bwMode="auto">
            <a:xfrm>
              <a:off x="19907250" y="21031200"/>
              <a:ext cx="1190625" cy="2017989"/>
            </a:xfrm>
            <a:prstGeom prst="rect">
              <a:avLst/>
            </a:prstGeom>
            <a:noFill/>
          </p:spPr>
        </p:pic>
        <p:pic>
          <p:nvPicPr>
            <p:cNvPr id="49" name="ctl00_main_rpictures_ctl04_ipicture" descr="Paul Gannon (2006)">
              <a:hlinkClick r:id="rId39"/>
            </p:cNvPr>
            <p:cNvPicPr>
              <a:picLocks noChangeAspect="1" noChangeArrowheads="1"/>
            </p:cNvPicPr>
            <p:nvPr/>
          </p:nvPicPr>
          <p:blipFill>
            <a:blip r:embed="rId40"/>
            <a:srcRect/>
            <a:stretch>
              <a:fillRect/>
            </a:stretch>
          </p:blipFill>
          <p:spPr bwMode="auto">
            <a:xfrm>
              <a:off x="18564225" y="16611600"/>
              <a:ext cx="1190625" cy="2017989"/>
            </a:xfrm>
            <a:prstGeom prst="rect">
              <a:avLst/>
            </a:prstGeom>
            <a:noFill/>
          </p:spPr>
        </p:pic>
        <p:pic>
          <p:nvPicPr>
            <p:cNvPr id="50" name="ctl00_main_rpictures_ctl00_ipicture" descr="Wasif Anees (2006)">
              <a:hlinkClick r:id="rId41"/>
            </p:cNvPr>
            <p:cNvPicPr>
              <a:picLocks noChangeAspect="1" noChangeArrowheads="1"/>
            </p:cNvPicPr>
            <p:nvPr/>
          </p:nvPicPr>
          <p:blipFill>
            <a:blip r:embed="rId42"/>
            <a:srcRect/>
            <a:stretch>
              <a:fillRect/>
            </a:stretch>
          </p:blipFill>
          <p:spPr bwMode="auto">
            <a:xfrm>
              <a:off x="18564225" y="18821400"/>
              <a:ext cx="1190625" cy="2017989"/>
            </a:xfrm>
            <a:prstGeom prst="rect">
              <a:avLst/>
            </a:prstGeom>
            <a:noFill/>
          </p:spPr>
        </p:pic>
        <p:pic>
          <p:nvPicPr>
            <p:cNvPr id="51" name="ctl00_main_rpictures_ctl00_ipicture" descr="Angela Evans (2007)">
              <a:hlinkClick r:id="rId43"/>
            </p:cNvPr>
            <p:cNvPicPr>
              <a:picLocks noChangeAspect="1" noChangeArrowheads="1"/>
            </p:cNvPicPr>
            <p:nvPr/>
          </p:nvPicPr>
          <p:blipFill>
            <a:blip r:embed="rId44"/>
            <a:srcRect/>
            <a:stretch>
              <a:fillRect/>
            </a:stretch>
          </p:blipFill>
          <p:spPr bwMode="auto">
            <a:xfrm>
              <a:off x="24003000" y="18821400"/>
              <a:ext cx="1190625" cy="2017989"/>
            </a:xfrm>
            <a:prstGeom prst="rect">
              <a:avLst/>
            </a:prstGeom>
            <a:noFill/>
          </p:spPr>
        </p:pic>
      </p:grpSp>
      <p:sp>
        <p:nvSpPr>
          <p:cNvPr id="54" name="Rectangle 53"/>
          <p:cNvSpPr/>
          <p:nvPr/>
        </p:nvSpPr>
        <p:spPr>
          <a:xfrm>
            <a:off x="17693640" y="15697203"/>
            <a:ext cx="57150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Oasys Team</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7" name="Rectangle 56"/>
          <p:cNvSpPr/>
          <p:nvPr/>
        </p:nvSpPr>
        <p:spPr>
          <a:xfrm>
            <a:off x="1143001" y="37033200"/>
            <a:ext cx="16059012" cy="1569660"/>
          </a:xfrm>
          <a:prstGeom prst="rect">
            <a:avLst/>
          </a:prstGeom>
          <a:noFill/>
        </p:spPr>
        <p:txBody>
          <a:bodyPr wrap="none" lIns="91440" tIns="45720" rIns="91440" bIns="45720">
            <a:spAutoFit/>
          </a:bodyPr>
          <a:lstStyle/>
          <a:p>
            <a:pPr algn="ct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www.occupationalasthma.com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372</Words>
  <Application>Microsoft Office PowerPoint</Application>
  <PresentationFormat>Custom</PresentationFormat>
  <Paragraphs>30</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Adobe Acrobat Document</vt:lpstr>
      <vt:lpstr>Slide 1</vt:lpstr>
    </vt:vector>
  </TitlesOfParts>
  <Company>Heart of England NHS 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BurgeC</dc:creator>
  <cp:lastModifiedBy>BurgeC</cp:lastModifiedBy>
  <cp:revision>24</cp:revision>
  <dcterms:created xsi:type="dcterms:W3CDTF">2010-11-18T10:55:55Z</dcterms:created>
  <dcterms:modified xsi:type="dcterms:W3CDTF">2010-11-18T14:19:31Z</dcterms:modified>
</cp:coreProperties>
</file>